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1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DBF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43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B903E-B164-44D1-9040-0EEFF58AD8F0}" type="datetimeFigureOut">
              <a:rPr lang="fr-FR" smtClean="0"/>
              <a:t>01/09/2023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C4D92-E74A-4653-AF04-912D34AF86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431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C4D92-E74A-4653-AF04-912D34AF865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435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C4D92-E74A-4653-AF04-912D34AF865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02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48E6-38EA-464F-825E-1EB6A1755689}" type="datetimeFigureOut">
              <a:rPr lang="fr-FR" smtClean="0"/>
              <a:t>01/09/2023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7BC-B31C-4590-97E3-14EF79BBA5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48E6-38EA-464F-825E-1EB6A1755689}" type="datetimeFigureOut">
              <a:rPr lang="fr-FR" smtClean="0"/>
              <a:t>01/09/2023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7BC-B31C-4590-97E3-14EF79BBA5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48E6-38EA-464F-825E-1EB6A1755689}" type="datetimeFigureOut">
              <a:rPr lang="fr-FR" smtClean="0"/>
              <a:t>01/09/2023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7BC-B31C-4590-97E3-14EF79BBA5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48E6-38EA-464F-825E-1EB6A1755689}" type="datetimeFigureOut">
              <a:rPr lang="fr-FR" smtClean="0"/>
              <a:t>01/09/2023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7BC-B31C-4590-97E3-14EF79BBA5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48E6-38EA-464F-825E-1EB6A1755689}" type="datetimeFigureOut">
              <a:rPr lang="fr-FR" smtClean="0"/>
              <a:t>01/09/2023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7BC-B31C-4590-97E3-14EF79BBA5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48E6-38EA-464F-825E-1EB6A1755689}" type="datetimeFigureOut">
              <a:rPr lang="fr-FR" smtClean="0"/>
              <a:t>01/09/2023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7BC-B31C-4590-97E3-14EF79BBA5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48E6-38EA-464F-825E-1EB6A1755689}" type="datetimeFigureOut">
              <a:rPr lang="fr-FR" smtClean="0"/>
              <a:t>01/09/2023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7BC-B31C-4590-97E3-14EF79BBA5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48E6-38EA-464F-825E-1EB6A1755689}" type="datetimeFigureOut">
              <a:rPr lang="fr-FR" smtClean="0"/>
              <a:t>01/09/2023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7BC-B31C-4590-97E3-14EF79BBA5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48E6-38EA-464F-825E-1EB6A1755689}" type="datetimeFigureOut">
              <a:rPr lang="fr-FR" smtClean="0"/>
              <a:t>01/09/2023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7BC-B31C-4590-97E3-14EF79BBA5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48E6-38EA-464F-825E-1EB6A1755689}" type="datetimeFigureOut">
              <a:rPr lang="fr-FR" smtClean="0"/>
              <a:t>01/09/2023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7BC-B31C-4590-97E3-14EF79BBA5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48E6-38EA-464F-825E-1EB6A1755689}" type="datetimeFigureOut">
              <a:rPr lang="fr-FR" smtClean="0"/>
              <a:t>01/09/2023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7BC-B31C-4590-97E3-14EF79BBA5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348E6-38EA-464F-825E-1EB6A1755689}" type="datetimeFigureOut">
              <a:rPr lang="fr-FR" smtClean="0"/>
              <a:t>01/09/2023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9B7BC-B31C-4590-97E3-14EF79BBA59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4">
                <a:lumMod val="45000"/>
                <a:lumOff val="55000"/>
              </a:schemeClr>
            </a:gs>
            <a:gs pos="26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5400000">
            <a:off x="5491655" y="-144351"/>
            <a:ext cx="1208689" cy="6962775"/>
          </a:xfrm>
        </p:spPr>
        <p:txBody>
          <a:bodyPr>
            <a:prstTxWarp prst="textCircle">
              <a:avLst>
                <a:gd name="adj" fmla="val 4582949"/>
              </a:avLst>
            </a:prstTxWarp>
            <a:normAutofit/>
          </a:bodyPr>
          <a:lstStyle/>
          <a:p>
            <a:r>
              <a:rPr lang="fr-FR" b="1" dirty="0" smtClean="0">
                <a:ln w="28575">
                  <a:solidFill>
                    <a:srgbClr val="0070C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itchFamily="18" charset="0"/>
                <a:ea typeface="Cambria" pitchFamily="18" charset="0"/>
              </a:rPr>
              <a:t>A VOS AGENDAS</a:t>
            </a:r>
            <a:br>
              <a:rPr lang="fr-FR" b="1" dirty="0" smtClean="0">
                <a:ln w="28575">
                  <a:solidFill>
                    <a:srgbClr val="0070C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itchFamily="18" charset="0"/>
                <a:ea typeface="Cambria" pitchFamily="18" charset="0"/>
              </a:rPr>
            </a:br>
            <a:r>
              <a:rPr lang="fr-FR" b="1" dirty="0">
                <a:ln w="28575">
                  <a:solidFill>
                    <a:srgbClr val="0070C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itchFamily="18" charset="0"/>
                <a:ea typeface="Cambria" pitchFamily="18" charset="0"/>
              </a:rPr>
              <a:t/>
            </a:r>
            <a:br>
              <a:rPr lang="fr-FR" b="1" dirty="0">
                <a:ln w="28575">
                  <a:solidFill>
                    <a:srgbClr val="0070C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itchFamily="18" charset="0"/>
                <a:ea typeface="Cambria" pitchFamily="18" charset="0"/>
              </a:rPr>
            </a:br>
            <a:r>
              <a:rPr lang="fr-FR" b="1" dirty="0" smtClean="0">
                <a:ln w="28575">
                  <a:solidFill>
                    <a:srgbClr val="0070C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itchFamily="18" charset="0"/>
                <a:ea typeface="Cambria" pitchFamily="18" charset="0"/>
              </a:rPr>
              <a:t> Saison </a:t>
            </a:r>
            <a:r>
              <a:rPr lang="fr-FR" b="1" dirty="0" smtClean="0">
                <a:ln w="28575">
                  <a:solidFill>
                    <a:srgbClr val="0070C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itchFamily="18" charset="0"/>
                <a:ea typeface="Cambria" pitchFamily="18" charset="0"/>
              </a:rPr>
              <a:t>2023-2024</a:t>
            </a:r>
            <a:endParaRPr lang="fr-FR" b="1" dirty="0">
              <a:ln w="28575">
                <a:solidFill>
                  <a:srgbClr val="0070C0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67862" y="3337036"/>
            <a:ext cx="11204028" cy="165576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ln w="19050">
                  <a:solidFill>
                    <a:srgbClr val="0070C0"/>
                  </a:solidFill>
                </a:ln>
                <a:solidFill>
                  <a:srgbClr val="FFFF00"/>
                </a:solidFill>
                <a:latin typeface="Cambria" pitchFamily="18" charset="0"/>
                <a:ea typeface="Cambria" pitchFamily="18" charset="0"/>
              </a:rPr>
              <a:t>POISSY BAKET ASSOCIATION</a:t>
            </a:r>
          </a:p>
          <a:p>
            <a:endParaRPr lang="fr-FR" sz="4000" dirty="0" smtClean="0">
              <a:ln w="19050">
                <a:solidFill>
                  <a:srgbClr val="0070C0"/>
                </a:solidFill>
              </a:ln>
              <a:solidFill>
                <a:schemeClr val="accent4">
                  <a:lumMod val="75000"/>
                </a:schemeClr>
              </a:solidFill>
              <a:latin typeface="Cambria" pitchFamily="18" charset="0"/>
              <a:ea typeface="Cambria" pitchFamily="18" charset="0"/>
            </a:endParaRPr>
          </a:p>
          <a:p>
            <a:r>
              <a:rPr lang="fr-FR" sz="4000" dirty="0" smtClean="0">
                <a:ln w="19050">
                  <a:solidFill>
                    <a:srgbClr val="0070C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Cambria" pitchFamily="18" charset="0"/>
                <a:ea typeface="Cambria" pitchFamily="18" charset="0"/>
              </a:rPr>
              <a:t>Calendrier des animations et des réunions</a:t>
            </a:r>
            <a:endParaRPr lang="fr-FR" sz="4000" dirty="0">
              <a:ln w="19050">
                <a:solidFill>
                  <a:srgbClr val="0070C0"/>
                </a:solidFill>
              </a:ln>
              <a:solidFill>
                <a:schemeClr val="accent4">
                  <a:lumMod val="75000"/>
                </a:schemeClr>
              </a:solidFill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2275" y="95473"/>
            <a:ext cx="2141811" cy="1700243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21" y="95473"/>
            <a:ext cx="1742546" cy="17425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4">
                <a:lumMod val="45000"/>
                <a:lumOff val="55000"/>
              </a:schemeClr>
            </a:gs>
            <a:gs pos="26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5400" y="95474"/>
            <a:ext cx="1888686" cy="134939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21" y="95473"/>
            <a:ext cx="1377727" cy="1377727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1583267" y="482600"/>
            <a:ext cx="8525934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fr-FR" sz="28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itchFamily="18" charset="0"/>
                <a:ea typeface="Cambria" pitchFamily="18" charset="0"/>
              </a:rPr>
              <a:t>Animations, Manifestations et réunions </a:t>
            </a:r>
            <a:r>
              <a:rPr lang="fr-FR" sz="28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itchFamily="18" charset="0"/>
                <a:ea typeface="Cambria" pitchFamily="18" charset="0"/>
              </a:rPr>
              <a:t/>
            </a:r>
            <a:br>
              <a:rPr lang="fr-FR" sz="28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itchFamily="18" charset="0"/>
                <a:ea typeface="Cambria" pitchFamily="18" charset="0"/>
              </a:rPr>
            </a:br>
            <a:r>
              <a:rPr lang="fr-FR" sz="28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itchFamily="18" charset="0"/>
                <a:ea typeface="Cambria" pitchFamily="18" charset="0"/>
              </a:rPr>
              <a:t>prévues</a:t>
            </a:r>
            <a:r>
              <a:rPr lang="fr-FR" sz="28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itchFamily="18" charset="0"/>
                <a:ea typeface="Cambria" pitchFamily="18" charset="0"/>
              </a:rPr>
              <a:t> </a:t>
            </a:r>
            <a:r>
              <a:rPr lang="fr-FR" sz="28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itchFamily="18" charset="0"/>
                <a:ea typeface="Cambria" pitchFamily="18" charset="0"/>
              </a:rPr>
              <a:t>par l’Ecole de Basket</a:t>
            </a:r>
            <a:endParaRPr lang="fr-FR" sz="2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462351"/>
              </p:ext>
            </p:extLst>
          </p:nvPr>
        </p:nvGraphicFramePr>
        <p:xfrm>
          <a:off x="1016794" y="1935857"/>
          <a:ext cx="10105565" cy="4532676"/>
        </p:xfrm>
        <a:graphic>
          <a:graphicData uri="http://schemas.openxmlformats.org/drawingml/2006/table">
            <a:tbl>
              <a:tblPr/>
              <a:tblGrid>
                <a:gridCol w="5087673"/>
                <a:gridCol w="5017892"/>
              </a:tblGrid>
              <a:tr h="3825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2400" b="1" dirty="0" smtClean="0">
                          <a:latin typeface="Cambria" pitchFamily="18" charset="0"/>
                          <a:ea typeface="Cambria" pitchFamily="18" charset="0"/>
                        </a:rPr>
                        <a:t>DATES</a:t>
                      </a:r>
                      <a:endParaRPr lang="fr-FR" sz="2400" b="1" dirty="0"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2400" b="1" dirty="0" smtClean="0">
                          <a:latin typeface="Cambria" pitchFamily="18" charset="0"/>
                          <a:ea typeface="Cambria" pitchFamily="18" charset="0"/>
                        </a:rPr>
                        <a:t>EVENEMENTS</a:t>
                      </a:r>
                      <a:endParaRPr lang="fr-FR" sz="2400" b="1" dirty="0"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0935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Le 30, 31/08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, 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et 1/09/2023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-Mini stage de rentrée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093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Dimanche 10/09/2024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-Forum des associations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35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 smtClean="0">
                          <a:effectLst/>
                          <a:latin typeface="Cambria" pitchFamily="18" charset="0"/>
                          <a:ea typeface="Cambria" pitchFamily="18" charset="0"/>
                        </a:rPr>
                        <a:t> Samedi 14/09/2023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 smtClean="0">
                          <a:effectLst/>
                          <a:latin typeface="Cambria" pitchFamily="18" charset="0"/>
                          <a:ea typeface="Cambria" pitchFamily="18" charset="0"/>
                        </a:rPr>
                        <a:t> -Réunion Parents Ecole de Basket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0935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Samedi 21/10/2023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-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Halloween pour tous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35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 smtClean="0">
                          <a:effectLst/>
                          <a:latin typeface="Cambria" pitchFamily="18" charset="0"/>
                          <a:ea typeface="Cambria" pitchFamily="18" charset="0"/>
                        </a:rPr>
                        <a:t> Du 30/10 </a:t>
                      </a:r>
                      <a:r>
                        <a:rPr lang="fr-FR" sz="2000" u="none" strike="noStrike" dirty="0">
                          <a:effectLst/>
                          <a:latin typeface="Cambria" pitchFamily="18" charset="0"/>
                          <a:ea typeface="Cambria" pitchFamily="18" charset="0"/>
                        </a:rPr>
                        <a:t>au </a:t>
                      </a:r>
                      <a:r>
                        <a:rPr lang="fr-FR" sz="2000" u="none" strike="noStrike" dirty="0" smtClean="0">
                          <a:effectLst/>
                          <a:latin typeface="Cambria" pitchFamily="18" charset="0"/>
                          <a:ea typeface="Cambria" pitchFamily="18" charset="0"/>
                        </a:rPr>
                        <a:t>4/11/2023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u="none" strike="noStrike" dirty="0" smtClean="0">
                          <a:effectLst/>
                          <a:latin typeface="Cambria" pitchFamily="18" charset="0"/>
                          <a:ea typeface="Cambria" pitchFamily="18" charset="0"/>
                        </a:rPr>
                        <a:t> -Stage </a:t>
                      </a:r>
                      <a:r>
                        <a:rPr lang="fr-FR" sz="2000" u="none" strike="noStrike" dirty="0" smtClean="0">
                          <a:effectLst/>
                          <a:latin typeface="Cambria" pitchFamily="18" charset="0"/>
                          <a:ea typeface="Cambria" pitchFamily="18" charset="0"/>
                        </a:rPr>
                        <a:t>D’automne U9 et U11 (100€)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0935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Le 9 ou 10/12/2023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-Plateau</a:t>
                      </a:r>
                      <a:r>
                        <a:rPr lang="fr-FR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U7 et U9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35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 smtClean="0">
                          <a:effectLst/>
                          <a:latin typeface="Cambria" pitchFamily="18" charset="0"/>
                          <a:ea typeface="Cambria" pitchFamily="18" charset="0"/>
                        </a:rPr>
                        <a:t> Le 5, </a:t>
                      </a:r>
                      <a:r>
                        <a:rPr lang="fr-FR" sz="2000" u="none" strike="noStrike" dirty="0" smtClean="0">
                          <a:effectLst/>
                          <a:latin typeface="Cambria" pitchFamily="18" charset="0"/>
                          <a:ea typeface="Cambria" pitchFamily="18" charset="0"/>
                        </a:rPr>
                        <a:t>et 6/01/2024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 smtClean="0">
                          <a:effectLst/>
                          <a:latin typeface="Cambria" pitchFamily="18" charset="0"/>
                          <a:ea typeface="Cambria" pitchFamily="18" charset="0"/>
                        </a:rPr>
                        <a:t> -Mini stage de rentrée </a:t>
                      </a:r>
                      <a:r>
                        <a:rPr lang="fr-FR" sz="2000" u="none" strike="noStrike" dirty="0" smtClean="0">
                          <a:effectLst/>
                          <a:latin typeface="Cambria" pitchFamily="18" charset="0"/>
                          <a:ea typeface="Cambria" pitchFamily="18" charset="0"/>
                        </a:rPr>
                        <a:t>U9 et U11 (20€)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093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u="none" strike="noStrike" dirty="0" smtClean="0">
                          <a:effectLst/>
                          <a:latin typeface="Cambria" pitchFamily="18" charset="0"/>
                          <a:ea typeface="Cambria" pitchFamily="18" charset="0"/>
                        </a:rPr>
                        <a:t> Du 19 au </a:t>
                      </a:r>
                      <a:r>
                        <a:rPr lang="fr-FR" sz="2000" u="none" strike="noStrike" dirty="0" smtClean="0">
                          <a:effectLst/>
                          <a:latin typeface="Cambria" pitchFamily="18" charset="0"/>
                          <a:ea typeface="Cambria" pitchFamily="18" charset="0"/>
                        </a:rPr>
                        <a:t>23/2/2024 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 smtClean="0">
                          <a:effectLst/>
                          <a:latin typeface="Cambria" pitchFamily="18" charset="0"/>
                          <a:ea typeface="Cambria" pitchFamily="18" charset="0"/>
                        </a:rPr>
                        <a:t> -Stage </a:t>
                      </a:r>
                      <a:r>
                        <a:rPr lang="fr-FR" sz="2000" u="none" strike="noStrike" dirty="0" smtClean="0">
                          <a:effectLst/>
                          <a:latin typeface="Cambria" pitchFamily="18" charset="0"/>
                          <a:ea typeface="Cambria" pitchFamily="18" charset="0"/>
                        </a:rPr>
                        <a:t>d’Hiver U9 et U11 (100€)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3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Le 2 ou 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3/03/2024 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-Plateau U7 et U9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093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Le Samedi 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6/04/2024 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-Fête des œufs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3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Le19 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et 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20/04/2024 </a:t>
                      </a:r>
                      <a:endParaRPr lang="fr-F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</a:t>
                      </a:r>
                      <a:r>
                        <a:rPr lang="fr-FR" sz="2000" u="none" strike="noStrike" dirty="0" smtClean="0">
                          <a:effectLst/>
                          <a:latin typeface="Cambria" pitchFamily="18" charset="0"/>
                          <a:ea typeface="Cambria" pitchFamily="18" charset="0"/>
                        </a:rPr>
                        <a:t>-Mini stage 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printemps </a:t>
                      </a:r>
                      <a:endParaRPr lang="fr-F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093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Le 27 ou 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28/04/2024 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-Plateau</a:t>
                      </a:r>
                      <a:r>
                        <a:rPr lang="fr-FR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U7 et U9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1676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Le 1 ou 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2/06/2024 </a:t>
                      </a:r>
                      <a:endParaRPr lang="fr-FR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-Plateau</a:t>
                      </a:r>
                      <a:r>
                        <a:rPr lang="fr-FR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Cambria" pitchFamily="18" charset="0"/>
                        </a:rPr>
                        <a:t> U7, U9 et U11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539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4337</TotalTime>
  <Words>176</Words>
  <Application>Microsoft Office PowerPoint</Application>
  <PresentationFormat>Grand écran</PresentationFormat>
  <Paragraphs>35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A VOS AGENDAS   Saison 2023-2024</vt:lpstr>
      <vt:lpstr>Animations, Manifestations et réunions  prévues par l’Ecole de Basket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VOS AGENDAS Saison 2019-2020</dc:title>
  <dc:creator>Guy</dc:creator>
  <cp:lastModifiedBy>Guy azerty</cp:lastModifiedBy>
  <cp:revision>22</cp:revision>
  <dcterms:created xsi:type="dcterms:W3CDTF">2019-07-20T14:23:00Z</dcterms:created>
  <dcterms:modified xsi:type="dcterms:W3CDTF">2023-08-31T23:04:36Z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1036-10.1.0.5644</vt:lpwstr>
  </property>
</Properties>
</file>